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8588" y="9906203"/>
            <a:ext cx="191008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7750" y="3133724"/>
            <a:ext cx="5274310" cy="3838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8541384"/>
            <a:ext cx="1085850" cy="314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894333"/>
            <a:ext cx="4959350" cy="1482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0" b="1">
                <a:latin typeface="Arial"/>
                <a:cs typeface="Arial"/>
              </a:rPr>
              <a:t>H</a:t>
            </a:r>
            <a:r>
              <a:rPr dirty="0" smtClean="0" sz="1600" spc="-55" b="1">
                <a:latin typeface="Arial"/>
                <a:cs typeface="Arial"/>
              </a:rPr>
              <a:t>y</a:t>
            </a:r>
            <a:r>
              <a:rPr dirty="0" smtClean="0" sz="1600" spc="0" b="1">
                <a:latin typeface="Arial"/>
                <a:cs typeface="Arial"/>
              </a:rPr>
              <a:t>dros</a:t>
            </a:r>
            <a:r>
              <a:rPr dirty="0" smtClean="0" sz="1600" spc="-15" b="1">
                <a:latin typeface="Arial"/>
                <a:cs typeface="Arial"/>
              </a:rPr>
              <a:t>t</a:t>
            </a:r>
            <a:r>
              <a:rPr dirty="0" smtClean="0" sz="1600" spc="-10" b="1">
                <a:latin typeface="Arial"/>
                <a:cs typeface="Arial"/>
              </a:rPr>
              <a:t>a</a:t>
            </a:r>
            <a:r>
              <a:rPr dirty="0" smtClean="0" sz="1600" spc="-10" b="1">
                <a:latin typeface="Arial"/>
                <a:cs typeface="Arial"/>
              </a:rPr>
              <a:t>t</a:t>
            </a:r>
            <a:r>
              <a:rPr dirty="0" smtClean="0" sz="1600" spc="5" b="1">
                <a:latin typeface="Arial"/>
                <a:cs typeface="Arial"/>
              </a:rPr>
              <a:t>i</a:t>
            </a:r>
            <a:r>
              <a:rPr dirty="0" smtClean="0" sz="1600" spc="0" b="1">
                <a:latin typeface="Arial"/>
                <a:cs typeface="Arial"/>
              </a:rPr>
              <a:t>c Force</a:t>
            </a:r>
            <a:r>
              <a:rPr dirty="0" smtClean="0" sz="1600" spc="-5" b="1">
                <a:latin typeface="Arial"/>
                <a:cs typeface="Arial"/>
              </a:rPr>
              <a:t> </a:t>
            </a:r>
            <a:r>
              <a:rPr dirty="0" smtClean="0" sz="1600" spc="0" b="1">
                <a:latin typeface="Arial"/>
                <a:cs typeface="Arial"/>
              </a:rPr>
              <a:t>on</a:t>
            </a:r>
            <a:r>
              <a:rPr dirty="0" smtClean="0" sz="1600" spc="-15" b="1">
                <a:latin typeface="Arial"/>
                <a:cs typeface="Arial"/>
              </a:rPr>
              <a:t> </a:t>
            </a:r>
            <a:r>
              <a:rPr dirty="0" smtClean="0" sz="1600" spc="0" b="1">
                <a:latin typeface="Arial"/>
                <a:cs typeface="Arial"/>
              </a:rPr>
              <a:t>a </a:t>
            </a:r>
            <a:r>
              <a:rPr dirty="0" smtClean="0" sz="1600" spc="-10" b="1">
                <a:latin typeface="Arial"/>
                <a:cs typeface="Arial"/>
              </a:rPr>
              <a:t>C</a:t>
            </a:r>
            <a:r>
              <a:rPr dirty="0" smtClean="0" sz="1600" spc="0" b="1">
                <a:latin typeface="Arial"/>
                <a:cs typeface="Arial"/>
              </a:rPr>
              <a:t>ur</a:t>
            </a:r>
            <a:r>
              <a:rPr dirty="0" smtClean="0" sz="1600" spc="-10" b="1">
                <a:latin typeface="Arial"/>
                <a:cs typeface="Arial"/>
              </a:rPr>
              <a:t>v</a:t>
            </a:r>
            <a:r>
              <a:rPr dirty="0" smtClean="0" sz="1600" spc="-35" b="1">
                <a:latin typeface="Arial"/>
                <a:cs typeface="Arial"/>
              </a:rPr>
              <a:t>e</a:t>
            </a:r>
            <a:r>
              <a:rPr dirty="0" smtClean="0" sz="1600" spc="0" b="1">
                <a:latin typeface="Arial"/>
                <a:cs typeface="Arial"/>
              </a:rPr>
              <a:t>d</a:t>
            </a:r>
            <a:r>
              <a:rPr dirty="0" smtClean="0" sz="1600" spc="-15" b="1">
                <a:latin typeface="Arial"/>
                <a:cs typeface="Arial"/>
              </a:rPr>
              <a:t> </a:t>
            </a:r>
            <a:r>
              <a:rPr dirty="0" smtClean="0" sz="1600" spc="5" b="1">
                <a:latin typeface="Arial"/>
                <a:cs typeface="Arial"/>
              </a:rPr>
              <a:t>S</a:t>
            </a:r>
            <a:r>
              <a:rPr dirty="0" smtClean="0" sz="1600" spc="0" b="1">
                <a:latin typeface="Arial"/>
                <a:cs typeface="Arial"/>
              </a:rPr>
              <a:t>u</a:t>
            </a:r>
            <a:r>
              <a:rPr dirty="0" smtClean="0" sz="1600" spc="-25" b="1">
                <a:latin typeface="Arial"/>
                <a:cs typeface="Arial"/>
              </a:rPr>
              <a:t>b</a:t>
            </a:r>
            <a:r>
              <a:rPr dirty="0" smtClean="0" sz="1600" spc="5" b="1">
                <a:latin typeface="Arial"/>
                <a:cs typeface="Arial"/>
              </a:rPr>
              <a:t>m</a:t>
            </a:r>
            <a:r>
              <a:rPr dirty="0" smtClean="0" sz="1600" spc="-10" b="1">
                <a:latin typeface="Arial"/>
                <a:cs typeface="Arial"/>
              </a:rPr>
              <a:t>e</a:t>
            </a:r>
            <a:r>
              <a:rPr dirty="0" smtClean="0" sz="1600" spc="0" b="1">
                <a:latin typeface="Arial"/>
                <a:cs typeface="Arial"/>
              </a:rPr>
              <a:t>rg</a:t>
            </a:r>
            <a:r>
              <a:rPr dirty="0" smtClean="0" sz="1600" spc="-10" b="1">
                <a:latin typeface="Arial"/>
                <a:cs typeface="Arial"/>
              </a:rPr>
              <a:t>e</a:t>
            </a:r>
            <a:r>
              <a:rPr dirty="0" smtClean="0" sz="1600" spc="0" b="1">
                <a:latin typeface="Arial"/>
                <a:cs typeface="Arial"/>
              </a:rPr>
              <a:t>d</a:t>
            </a:r>
            <a:r>
              <a:rPr dirty="0" smtClean="0" sz="1600" spc="-15" b="1">
                <a:latin typeface="Arial"/>
                <a:cs typeface="Arial"/>
              </a:rPr>
              <a:t> </a:t>
            </a:r>
            <a:r>
              <a:rPr dirty="0" smtClean="0" sz="1600" spc="-20" b="1">
                <a:latin typeface="Arial"/>
                <a:cs typeface="Arial"/>
              </a:rPr>
              <a:t>S</a:t>
            </a:r>
            <a:r>
              <a:rPr dirty="0" smtClean="0" sz="1600" spc="0" b="1">
                <a:latin typeface="Arial"/>
                <a:cs typeface="Arial"/>
              </a:rPr>
              <a:t>ur</a:t>
            </a:r>
            <a:r>
              <a:rPr dirty="0" smtClean="0" sz="1600" spc="-10" b="1">
                <a:latin typeface="Arial"/>
                <a:cs typeface="Arial"/>
              </a:rPr>
              <a:t>f</a:t>
            </a:r>
            <a:r>
              <a:rPr dirty="0" smtClean="0" sz="1600" spc="-10" b="1">
                <a:latin typeface="Arial"/>
                <a:cs typeface="Arial"/>
              </a:rPr>
              <a:t>a</a:t>
            </a:r>
            <a:r>
              <a:rPr dirty="0" smtClean="0" sz="1600" spc="-10" b="1">
                <a:latin typeface="Arial"/>
                <a:cs typeface="Arial"/>
              </a:rPr>
              <a:t>c</a:t>
            </a:r>
            <a:r>
              <a:rPr dirty="0" smtClean="0" sz="1600" spc="0" b="1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90"/>
              </a:spcBef>
            </a:pPr>
            <a:endParaRPr sz="1200"/>
          </a:p>
          <a:p>
            <a:pPr marL="12700" marR="88900">
              <a:lnSpc>
                <a:spcPts val="1610"/>
              </a:lnSpc>
            </a:pPr>
            <a:r>
              <a:rPr dirty="0" smtClean="0" sz="1400" spc="-3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dete</a:t>
            </a:r>
            <a:r>
              <a:rPr dirty="0" smtClean="0" sz="1400" spc="35">
                <a:latin typeface="Times New Roman"/>
                <a:cs typeface="Times New Roman"/>
              </a:rPr>
              <a:t>r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e.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eeds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dec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po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45" i="1">
                <a:latin typeface="Times New Roman"/>
                <a:cs typeface="Times New Roman"/>
              </a:rPr>
              <a:t>F</a:t>
            </a:r>
            <a:r>
              <a:rPr dirty="0" smtClean="0" sz="1000" spc="5" i="1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5" i="1">
                <a:latin typeface="Times New Roman"/>
                <a:cs typeface="Times New Roman"/>
              </a:rPr>
              <a:t>F</a:t>
            </a:r>
            <a:r>
              <a:rPr dirty="0" smtClean="0" sz="1000" spc="15" i="1">
                <a:latin typeface="Times New Roman"/>
                <a:cs typeface="Times New Roman"/>
              </a:rPr>
              <a:t>z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4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eac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404551"/>
            <a:ext cx="4760595" cy="829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5800"/>
              </a:lnSpc>
            </a:pP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baseline="-12345" sz="1350" spc="0">
                <a:latin typeface="Times New Roman"/>
                <a:cs typeface="Times New Roman"/>
              </a:rPr>
              <a:t>x</a:t>
            </a:r>
            <a:r>
              <a:rPr dirty="0" smtClean="0" baseline="-12345" sz="1350" spc="0">
                <a:latin typeface="Times New Roman"/>
                <a:cs typeface="Times New Roman"/>
              </a:rPr>
              <a:t>  </a:t>
            </a:r>
            <a:r>
              <a:rPr dirty="0" smtClean="0" baseline="-12345" sz="1350" spc="67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ace)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ta</a:t>
            </a:r>
            <a:r>
              <a:rPr dirty="0" smtClean="0" sz="1400" spc="1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ing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oje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 appl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ab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9020809"/>
            <a:ext cx="43567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oje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58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1704974"/>
            <a:ext cx="1285875" cy="285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3402329"/>
            <a:ext cx="1476375" cy="514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62050" y="4869179"/>
            <a:ext cx="1714500" cy="6286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604" y="912621"/>
            <a:ext cx="5271770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nt,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baseline="-12345" sz="1350" spc="0">
                <a:latin typeface="Times New Roman"/>
                <a:cs typeface="Times New Roman"/>
              </a:rPr>
              <a:t>z</a:t>
            </a:r>
            <a:r>
              <a:rPr dirty="0" smtClean="0" baseline="-12345" sz="135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ace)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ig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u="sng">
                <a:latin typeface="Times New Roman"/>
                <a:cs typeface="Times New Roman"/>
              </a:rPr>
              <a:t>a</a:t>
            </a:r>
            <a:r>
              <a:rPr dirty="0" smtClean="0" sz="1400" spc="-10" u="sng">
                <a:latin typeface="Times New Roman"/>
                <a:cs typeface="Times New Roman"/>
              </a:rPr>
              <a:t>b</a:t>
            </a:r>
            <a:r>
              <a:rPr dirty="0" smtClean="0" sz="1400" spc="10" u="sng">
                <a:latin typeface="Times New Roman"/>
                <a:cs typeface="Times New Roman"/>
              </a:rPr>
              <a:t>o</a:t>
            </a:r>
            <a:r>
              <a:rPr dirty="0" smtClean="0" sz="1400" spc="-35" u="sng">
                <a:latin typeface="Times New Roman"/>
                <a:cs typeface="Times New Roman"/>
              </a:rPr>
              <a:t>v</a:t>
            </a:r>
            <a:r>
              <a:rPr dirty="0" smtClean="0" sz="1400" spc="-10" u="sng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2156586"/>
            <a:ext cx="5114925" cy="936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3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4334509"/>
            <a:ext cx="39217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angle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akes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59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2543174"/>
            <a:ext cx="5274310" cy="4533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1075181"/>
            <a:ext cx="5160010" cy="9220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xa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ple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1: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7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Hyd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o</a:t>
            </a:r>
            <a:r>
              <a:rPr dirty="0" smtClean="0" sz="1200" spc="-15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tatic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5" b="1" i="1">
                <a:latin typeface="Times New Roman"/>
                <a:cs typeface="Times New Roman"/>
              </a:rPr>
              <a:t>f</a:t>
            </a:r>
            <a:r>
              <a:rPr dirty="0" smtClean="0" sz="1200" spc="0" b="1" i="1">
                <a:latin typeface="Times New Roman"/>
                <a:cs typeface="Times New Roman"/>
              </a:rPr>
              <a:t>o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e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on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-1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u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v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d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-15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u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5" b="1" i="1">
                <a:latin typeface="Times New Roman"/>
                <a:cs typeface="Times New Roman"/>
              </a:rPr>
              <a:t>f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70"/>
              </a:lnSpc>
              <a:spcBef>
                <a:spcPts val="40"/>
              </a:spcBef>
            </a:pPr>
            <a:r>
              <a:rPr dirty="0" smtClean="0" sz="1200" i="1">
                <a:latin typeface="Times New Roman"/>
                <a:cs typeface="Times New Roman"/>
              </a:rPr>
              <a:t>Gi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n: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=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25" i="1">
                <a:latin typeface="Times New Roman"/>
                <a:cs typeface="Times New Roman"/>
              </a:rPr>
              <a:t>2</a:t>
            </a:r>
            <a:r>
              <a:rPr dirty="0" smtClean="0" sz="1200" spc="10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0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and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=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25" i="1">
                <a:latin typeface="Times New Roman"/>
                <a:cs typeface="Times New Roman"/>
              </a:rPr>
              <a:t>4</a:t>
            </a:r>
            <a:r>
              <a:rPr dirty="0" smtClean="0" sz="1200" spc="10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0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ind: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The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1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ultant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2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2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0" i="1">
                <a:latin typeface="Times New Roman"/>
                <a:cs typeface="Times New Roman"/>
              </a:rPr>
              <a:t> unit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lengt</a:t>
            </a:r>
            <a:r>
              <a:rPr dirty="0" smtClean="0" sz="1200" spc="5" i="1">
                <a:latin typeface="Times New Roman"/>
                <a:cs typeface="Times New Roman"/>
              </a:rPr>
              <a:t>h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60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2965449"/>
            <a:ext cx="5274310" cy="341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1297685"/>
            <a:ext cx="5234940" cy="1272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xa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ple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2:</a:t>
            </a:r>
            <a:r>
              <a:rPr dirty="0" smtClean="0" sz="1400" spc="-4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Hyd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0" b="1" i="1">
                <a:latin typeface="Times New Roman"/>
                <a:cs typeface="Times New Roman"/>
              </a:rPr>
              <a:t>o</a:t>
            </a:r>
            <a:r>
              <a:rPr dirty="0" smtClean="0" sz="1200" spc="-15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tatic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5" b="1" i="1">
                <a:latin typeface="Times New Roman"/>
                <a:cs typeface="Times New Roman"/>
              </a:rPr>
              <a:t>f</a:t>
            </a:r>
            <a:r>
              <a:rPr dirty="0" smtClean="0" sz="1200" spc="0" b="1" i="1">
                <a:latin typeface="Times New Roman"/>
                <a:cs typeface="Times New Roman"/>
              </a:rPr>
              <a:t>o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e</a:t>
            </a:r>
            <a:r>
              <a:rPr dirty="0" smtClean="0" sz="1200" spc="5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on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a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u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-5" b="1" i="1">
                <a:latin typeface="Times New Roman"/>
                <a:cs typeface="Times New Roman"/>
              </a:rPr>
              <a:t>v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d</a:t>
            </a:r>
            <a:r>
              <a:rPr dirty="0" smtClean="0" sz="1200" spc="10" b="1" i="1">
                <a:latin typeface="Times New Roman"/>
                <a:cs typeface="Times New Roman"/>
              </a:rPr>
              <a:t> </a:t>
            </a:r>
            <a:r>
              <a:rPr dirty="0" smtClean="0" sz="1200" spc="-15" b="1" i="1">
                <a:latin typeface="Times New Roman"/>
                <a:cs typeface="Times New Roman"/>
              </a:rPr>
              <a:t>s</a:t>
            </a:r>
            <a:r>
              <a:rPr dirty="0" smtClean="0" sz="1200" spc="0" b="1" i="1">
                <a:latin typeface="Times New Roman"/>
                <a:cs typeface="Times New Roman"/>
              </a:rPr>
              <a:t>u</a:t>
            </a:r>
            <a:r>
              <a:rPr dirty="0" smtClean="0" sz="1200" spc="-15" b="1" i="1">
                <a:latin typeface="Times New Roman"/>
                <a:cs typeface="Times New Roman"/>
              </a:rPr>
              <a:t>r</a:t>
            </a:r>
            <a:r>
              <a:rPr dirty="0" smtClean="0" sz="1200" spc="5" b="1" i="1">
                <a:latin typeface="Times New Roman"/>
                <a:cs typeface="Times New Roman"/>
              </a:rPr>
              <a:t>f</a:t>
            </a:r>
            <a:r>
              <a:rPr dirty="0" smtClean="0" sz="1200" spc="-25" b="1" i="1">
                <a:latin typeface="Times New Roman"/>
                <a:cs typeface="Times New Roman"/>
              </a:rPr>
              <a:t>a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-5" b="1" i="1">
                <a:latin typeface="Times New Roman"/>
                <a:cs typeface="Times New Roman"/>
              </a:rPr>
              <a:t>e</a:t>
            </a:r>
            <a:r>
              <a:rPr dirty="0" smtClean="0" sz="1200" spc="0" b="1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70"/>
              </a:lnSpc>
              <a:spcBef>
                <a:spcPts val="20"/>
              </a:spcBef>
            </a:pPr>
            <a:r>
              <a:rPr dirty="0" smtClean="0" sz="1200" i="1">
                <a:latin typeface="Times New Roman"/>
                <a:cs typeface="Times New Roman"/>
              </a:rPr>
              <a:t>Gi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n: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=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25" i="1">
                <a:latin typeface="Times New Roman"/>
                <a:cs typeface="Times New Roman"/>
              </a:rPr>
              <a:t>2</a:t>
            </a:r>
            <a:r>
              <a:rPr dirty="0" smtClean="0" sz="1200" spc="10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0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and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h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=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-25" i="1">
                <a:latin typeface="Times New Roman"/>
                <a:cs typeface="Times New Roman"/>
              </a:rPr>
              <a:t>4</a:t>
            </a:r>
            <a:r>
              <a:rPr dirty="0" smtClean="0" sz="1200" spc="10" i="1">
                <a:latin typeface="Times New Roman"/>
                <a:cs typeface="Times New Roman"/>
              </a:rPr>
              <a:t>.</a:t>
            </a:r>
            <a:r>
              <a:rPr dirty="0" smtClean="0" sz="1200" spc="0" i="1">
                <a:latin typeface="Times New Roman"/>
                <a:cs typeface="Times New Roman"/>
              </a:rPr>
              <a:t>0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m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. </a:t>
            </a:r>
            <a:r>
              <a:rPr dirty="0" smtClean="0" sz="1200" spc="-1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ind: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The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-1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ultant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2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on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the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d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15" i="1">
                <a:latin typeface="Times New Roman"/>
                <a:cs typeface="Times New Roman"/>
              </a:rPr>
              <a:t>s</a:t>
            </a:r>
            <a:r>
              <a:rPr dirty="0" smtClean="0" sz="1200" spc="0" i="1">
                <a:latin typeface="Times New Roman"/>
                <a:cs typeface="Times New Roman"/>
              </a:rPr>
              <a:t>u</a:t>
            </a:r>
            <a:r>
              <a:rPr dirty="0" smtClean="0" sz="1200" spc="-15" i="1">
                <a:latin typeface="Times New Roman"/>
                <a:cs typeface="Times New Roman"/>
              </a:rPr>
              <a:t>r</a:t>
            </a:r>
            <a:r>
              <a:rPr dirty="0" smtClean="0" sz="1200" spc="25" i="1">
                <a:latin typeface="Times New Roman"/>
                <a:cs typeface="Times New Roman"/>
              </a:rPr>
              <a:t>f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e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0" i="1">
                <a:latin typeface="Times New Roman"/>
                <a:cs typeface="Times New Roman"/>
              </a:rPr>
              <a:t> unit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length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No</a:t>
            </a:r>
            <a:r>
              <a:rPr dirty="0" smtClean="0" sz="1200" spc="2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3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61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3047999"/>
            <a:ext cx="5274310" cy="4695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8872854"/>
            <a:ext cx="952500" cy="419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297685"/>
            <a:ext cx="3528695" cy="806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 i="1">
                <a:latin typeface="Arial"/>
                <a:cs typeface="Arial"/>
              </a:rPr>
              <a:t>S</a:t>
            </a:r>
            <a:r>
              <a:rPr dirty="0" smtClean="0" sz="1400" spc="-25" b="1" i="1">
                <a:latin typeface="Arial"/>
                <a:cs typeface="Arial"/>
              </a:rPr>
              <a:t>u</a:t>
            </a:r>
            <a:r>
              <a:rPr dirty="0" smtClean="0" sz="1400" spc="-10" b="1" i="1">
                <a:latin typeface="Arial"/>
                <a:cs typeface="Arial"/>
              </a:rPr>
              <a:t>m</a:t>
            </a:r>
            <a:r>
              <a:rPr dirty="0" smtClean="0" sz="1400" spc="-10" b="1" i="1">
                <a:latin typeface="Arial"/>
                <a:cs typeface="Arial"/>
              </a:rPr>
              <a:t>m</a:t>
            </a:r>
            <a:r>
              <a:rPr dirty="0" smtClean="0" sz="1400" spc="-20" b="1" i="1">
                <a:latin typeface="Arial"/>
                <a:cs typeface="Arial"/>
              </a:rPr>
              <a:t>a</a:t>
            </a:r>
            <a:r>
              <a:rPr dirty="0" smtClean="0" sz="1400" spc="-5" b="1" i="1">
                <a:latin typeface="Arial"/>
                <a:cs typeface="Arial"/>
              </a:rPr>
              <a:t>r</a:t>
            </a:r>
            <a:r>
              <a:rPr dirty="0" smtClean="0" sz="1400" spc="-10" b="1" i="1">
                <a:latin typeface="Arial"/>
                <a:cs typeface="Arial"/>
              </a:rPr>
              <a:t>y</a:t>
            </a:r>
            <a:r>
              <a:rPr dirty="0" smtClean="0" sz="1400" spc="10" b="1" i="1">
                <a:latin typeface="Arial"/>
                <a:cs typeface="Arial"/>
              </a:rPr>
              <a:t> </a:t>
            </a:r>
            <a:r>
              <a:rPr dirty="0" smtClean="0" sz="1400" spc="-25" b="1" i="1">
                <a:latin typeface="Arial"/>
                <a:cs typeface="Arial"/>
              </a:rPr>
              <a:t>o</a:t>
            </a:r>
            <a:r>
              <a:rPr dirty="0" smtClean="0" sz="1400" spc="-5" b="1" i="1">
                <a:latin typeface="Arial"/>
                <a:cs typeface="Arial"/>
              </a:rPr>
              <a:t>f</a:t>
            </a:r>
            <a:r>
              <a:rPr dirty="0" smtClean="0" sz="1400" spc="10" b="1" i="1">
                <a:latin typeface="Arial"/>
                <a:cs typeface="Arial"/>
              </a:rPr>
              <a:t> </a:t>
            </a:r>
            <a:r>
              <a:rPr dirty="0" smtClean="0" sz="1400" spc="-25" b="1" i="1">
                <a:latin typeface="Arial"/>
                <a:cs typeface="Arial"/>
              </a:rPr>
              <a:t>p</a:t>
            </a:r>
            <a:r>
              <a:rPr dirty="0" smtClean="0" sz="1400" spc="-5" b="1" i="1">
                <a:latin typeface="Arial"/>
                <a:cs typeface="Arial"/>
              </a:rPr>
              <a:t>r</a:t>
            </a:r>
            <a:r>
              <a:rPr dirty="0" smtClean="0" sz="1400" spc="-20" b="1" i="1">
                <a:latin typeface="Arial"/>
                <a:cs typeface="Arial"/>
              </a:rPr>
              <a:t>e</a:t>
            </a:r>
            <a:r>
              <a:rPr dirty="0" smtClean="0" sz="1400" spc="5" b="1" i="1">
                <a:latin typeface="Arial"/>
                <a:cs typeface="Arial"/>
              </a:rPr>
              <a:t>s</a:t>
            </a:r>
            <a:r>
              <a:rPr dirty="0" smtClean="0" sz="1400" spc="5" b="1" i="1">
                <a:latin typeface="Arial"/>
                <a:cs typeface="Arial"/>
              </a:rPr>
              <a:t>s</a:t>
            </a:r>
            <a:r>
              <a:rPr dirty="0" smtClean="0" sz="1400" spc="-25" b="1" i="1">
                <a:latin typeface="Arial"/>
                <a:cs typeface="Arial"/>
              </a:rPr>
              <a:t>u</a:t>
            </a:r>
            <a:r>
              <a:rPr dirty="0" smtClean="0" sz="1400" spc="-5" b="1" i="1">
                <a:latin typeface="Arial"/>
                <a:cs typeface="Arial"/>
              </a:rPr>
              <a:t>r</a:t>
            </a:r>
            <a:r>
              <a:rPr dirty="0" smtClean="0" sz="1400" spc="-10" b="1" i="1">
                <a:latin typeface="Arial"/>
                <a:cs typeface="Arial"/>
              </a:rPr>
              <a:t>e</a:t>
            </a:r>
            <a:r>
              <a:rPr dirty="0" smtClean="0" sz="1400" spc="10" b="1" i="1">
                <a:latin typeface="Arial"/>
                <a:cs typeface="Arial"/>
              </a:rPr>
              <a:t> </a:t>
            </a:r>
            <a:r>
              <a:rPr dirty="0" smtClean="0" sz="1400" spc="-25" b="1" i="1">
                <a:latin typeface="Arial"/>
                <a:cs typeface="Arial"/>
              </a:rPr>
              <a:t>o</a:t>
            </a:r>
            <a:r>
              <a:rPr dirty="0" smtClean="0" sz="1400" spc="-10" b="1" i="1">
                <a:latin typeface="Arial"/>
                <a:cs typeface="Arial"/>
              </a:rPr>
              <a:t>n</a:t>
            </a:r>
            <a:r>
              <a:rPr dirty="0" smtClean="0" sz="1400" spc="5" b="1" i="1">
                <a:latin typeface="Arial"/>
                <a:cs typeface="Arial"/>
              </a:rPr>
              <a:t> </a:t>
            </a:r>
            <a:r>
              <a:rPr dirty="0" smtClean="0" sz="1400" spc="-20" b="1" i="1">
                <a:latin typeface="Arial"/>
                <a:cs typeface="Arial"/>
              </a:rPr>
              <a:t>c</a:t>
            </a:r>
            <a:r>
              <a:rPr dirty="0" smtClean="0" sz="1400" spc="-25" b="1" i="1">
                <a:latin typeface="Arial"/>
                <a:cs typeface="Arial"/>
              </a:rPr>
              <a:t>u</a:t>
            </a:r>
            <a:r>
              <a:rPr dirty="0" smtClean="0" sz="1400" spc="20" b="1" i="1">
                <a:latin typeface="Arial"/>
                <a:cs typeface="Arial"/>
              </a:rPr>
              <a:t>r</a:t>
            </a:r>
            <a:r>
              <a:rPr dirty="0" smtClean="0" sz="1400" spc="-20" b="1" i="1">
                <a:latin typeface="Arial"/>
                <a:cs typeface="Arial"/>
              </a:rPr>
              <a:t>v</a:t>
            </a:r>
            <a:r>
              <a:rPr dirty="0" smtClean="0" sz="1400" spc="5" b="1" i="1">
                <a:latin typeface="Arial"/>
                <a:cs typeface="Arial"/>
              </a:rPr>
              <a:t>e</a:t>
            </a:r>
            <a:r>
              <a:rPr dirty="0" smtClean="0" sz="1400" spc="-10" b="1" i="1">
                <a:latin typeface="Arial"/>
                <a:cs typeface="Arial"/>
              </a:rPr>
              <a:t>d</a:t>
            </a:r>
            <a:r>
              <a:rPr dirty="0" smtClean="0" sz="1400" spc="-15" b="1" i="1">
                <a:latin typeface="Arial"/>
                <a:cs typeface="Arial"/>
              </a:rPr>
              <a:t> </a:t>
            </a:r>
            <a:r>
              <a:rPr dirty="0" smtClean="0" sz="1400" spc="0" b="1" i="1">
                <a:latin typeface="Arial"/>
                <a:cs typeface="Arial"/>
              </a:rPr>
              <a:t>s</a:t>
            </a:r>
            <a:r>
              <a:rPr dirty="0" smtClean="0" sz="1400" spc="-25" b="1" i="1">
                <a:latin typeface="Arial"/>
                <a:cs typeface="Arial"/>
              </a:rPr>
              <a:t>u</a:t>
            </a:r>
            <a:r>
              <a:rPr dirty="0" smtClean="0" sz="1400" spc="-5" b="1" i="1">
                <a:latin typeface="Arial"/>
                <a:cs typeface="Arial"/>
              </a:rPr>
              <a:t>r</a:t>
            </a:r>
            <a:r>
              <a:rPr dirty="0" smtClean="0" sz="1400" spc="10" b="1" i="1">
                <a:latin typeface="Arial"/>
                <a:cs typeface="Arial"/>
              </a:rPr>
              <a:t>f</a:t>
            </a:r>
            <a:r>
              <a:rPr dirty="0" smtClean="0" sz="1400" spc="-20" b="1" i="1">
                <a:latin typeface="Arial"/>
                <a:cs typeface="Arial"/>
              </a:rPr>
              <a:t>a</a:t>
            </a:r>
            <a:r>
              <a:rPr dirty="0" smtClean="0" sz="1400" spc="-20" b="1" i="1">
                <a:latin typeface="Arial"/>
                <a:cs typeface="Arial"/>
              </a:rPr>
              <a:t>c</a:t>
            </a:r>
            <a:r>
              <a:rPr dirty="0" smtClean="0" sz="1400" spc="5" b="1" i="1">
                <a:latin typeface="Arial"/>
                <a:cs typeface="Arial"/>
              </a:rPr>
              <a:t>e</a:t>
            </a:r>
            <a:r>
              <a:rPr dirty="0" smtClean="0" sz="1400" spc="-10" b="1" i="1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Ca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1: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q</a:t>
            </a:r>
            <a:r>
              <a:rPr dirty="0" smtClean="0" sz="1200" spc="0" b="1">
                <a:latin typeface="Times New Roman"/>
                <a:cs typeface="Times New Roman"/>
              </a:rPr>
              <a:t>uid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op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8348852"/>
            <a:ext cx="3265804" cy="529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70"/>
              </a:lnSpc>
            </a:pPr>
            <a:r>
              <a:rPr dirty="0" smtClean="0" sz="1200" b="1">
                <a:latin typeface="Times New Roman"/>
                <a:cs typeface="Times New Roman"/>
              </a:rPr>
              <a:t>1-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30" b="1"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latin typeface="Times New Roman"/>
                <a:cs typeface="Times New Roman"/>
              </a:rPr>
              <a:t>on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2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hyd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2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p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30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9445446"/>
            <a:ext cx="11563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62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1086484"/>
            <a:ext cx="1381125" cy="64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704975" y="2918459"/>
            <a:ext cx="1476375" cy="419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400300" y="3946524"/>
            <a:ext cx="371475" cy="266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62050" y="5543549"/>
            <a:ext cx="5274310" cy="3590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1975739"/>
            <a:ext cx="3448685" cy="719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2-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ical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2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hyd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20" b="1">
                <a:latin typeface="Times New Roman"/>
                <a:cs typeface="Times New Roman"/>
              </a:rPr>
              <a:t>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83"/>
              </a:spcBef>
            </a:pPr>
            <a:endParaRPr sz="1300"/>
          </a:p>
          <a:p>
            <a:pPr marL="12700" marR="12700">
              <a:lnSpc>
                <a:spcPts val="139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b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3946398"/>
            <a:ext cx="1115695" cy="355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7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84170" y="3933190"/>
            <a:ext cx="32905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4808219"/>
            <a:ext cx="305879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Ca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2: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L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q</a:t>
            </a:r>
            <a:r>
              <a:rPr dirty="0" smtClean="0" sz="1200" spc="0" b="1">
                <a:latin typeface="Times New Roman"/>
                <a:cs typeface="Times New Roman"/>
              </a:rPr>
              <a:t>uid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63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66950" y="5979794"/>
            <a:ext cx="371475" cy="26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62050" y="4932044"/>
            <a:ext cx="1257300" cy="361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162050" y="3065144"/>
            <a:ext cx="1466850" cy="5048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62050" y="2336164"/>
            <a:ext cx="990600" cy="390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1298702"/>
            <a:ext cx="3265804" cy="8902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1-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30" b="1">
                <a:latin typeface="Times New Roman"/>
                <a:cs typeface="Times New Roman"/>
              </a:rPr>
              <a:t>z</a:t>
            </a:r>
            <a:r>
              <a:rPr dirty="0" smtClean="0" sz="1200" spc="0" b="1">
                <a:latin typeface="Times New Roman"/>
                <a:cs typeface="Times New Roman"/>
              </a:rPr>
              <a:t>on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2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hyd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370"/>
              </a:lnSpc>
            </a:pP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2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p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30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2716656"/>
            <a:ext cx="11550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4241037"/>
            <a:ext cx="4039235" cy="539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2-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ical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2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hyd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f</a:t>
            </a:r>
            <a:r>
              <a:rPr dirty="0" smtClean="0" sz="1200" spc="20" b="1">
                <a:latin typeface="Times New Roman"/>
                <a:cs typeface="Times New Roman"/>
              </a:rPr>
              <a:t>o</a:t>
            </a:r>
            <a:r>
              <a:rPr dirty="0" smtClean="0" sz="1200" spc="-30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370"/>
              </a:lnSpc>
              <a:spcBef>
                <a:spcPts val="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p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by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30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f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ude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5954583"/>
            <a:ext cx="965835" cy="408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5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9676" y="5969761"/>
            <a:ext cx="33794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5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64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2018-11-13T15:06:31Z</dcterms:created>
  <dcterms:modified xsi:type="dcterms:W3CDTF">2018-11-13T15:06:31Z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